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56D26-201F-4246-9A1E-288164A66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94C045-049A-4EA2-9EEE-6ECB5EC89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AA0B62-02EB-408D-A2AA-504A3A470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7AD6DF-E1D2-4E83-AE1E-3ABE47520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13D3CF-F4DA-47CC-B796-84447C72B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146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5F0D9-E08D-410E-8CFA-6C649F1F3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83FA5-F736-49E7-80AD-68EFAFA1B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12E224-79E9-4D74-B89E-B13009FC5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A66E64-100F-41DD-8EF2-2299172F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DB5621-ABE5-4204-A061-D5351E4C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935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6F26A-8338-4912-801D-4886B1E0D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0485F6-2210-4410-9EEC-BBAFC0DF2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1FFC58-5119-4B3D-AD79-5E282806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AA6DB1-D88D-4BE4-AC73-6A5237F5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476DEA-6239-4923-894B-93F633EB4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1001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C8C1A-1104-4D54-B2A3-557BADB92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F7A759-3203-4417-BDAD-CAEC13EC6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0EEFBB-D8B6-42AD-87F6-C04734C81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F49978-86CD-4BCD-9BC9-6DA582F3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F2A635-C323-403B-A24C-CEADA1565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D67598-B482-4977-B1CE-90575EC75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289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ECD6B-CF44-4E53-AB42-F690BDEA5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4F8A79-3873-4496-8D1D-4E33954DE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13B693-4844-41F7-9ADF-9DFB02B3E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63DC53-F808-487B-A9A5-AB12124FB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9C330F-D1CD-41C0-BF3F-6832C1CD7D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55E3CFF-7A80-4522-888D-D759E6B1B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ABCADC3-0634-4FE8-AC3D-28B187E8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295D39-2380-4466-8C7D-C87D54D8F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13073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D2BCA-4A3B-4122-9388-8CB41483F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CBC37C8-BEAB-4B71-BABC-E3E6EBD1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BFEE51-5A76-46C3-92B1-9999B8E9B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75C15A-FB9B-42B5-8AF6-CB2FE07DE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715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107CA94-B0B0-4BBA-BB25-8A076A24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72B9D5-BD41-4EC3-B662-4C6DEEF04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CE1259-DB0E-41E6-9EFE-29190F79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3752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45A5F-1F2D-44D6-8E28-661F7796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265FB-03C9-49C3-9F98-C42B1E3F6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89B55D-2DD6-464D-A804-508A48513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13FC92-FB57-4CA9-A1DB-EA1287985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9BC8BC-CA80-493C-9B25-CB9A6DCB6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D54C25-C888-49D4-AE60-5419D229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8286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E60FA-0933-48B4-BD12-2EA3CACD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B688348-2C38-42F4-8F0B-BFA07A9A61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1B1073-110C-4CBA-BD34-B15BAB8F4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140EA9-0691-422B-904B-1553BFAFA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D704C6-B516-453F-9245-8E7E1BA87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3279BF-045B-4636-B716-F0789894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921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30B5C-2D77-4F65-89F6-06BC2738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9E846E8-DE01-4691-B5D9-44B6EE202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36B0B1-7419-44CA-A455-21E790B88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C24634-A21A-46CD-BCCC-9D42D4048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8222EF-147E-48D8-8117-83A476BB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443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6832AD4-C301-401D-90D4-C52336A8E7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B71813-75BB-4D11-8C29-B71F09D6F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4913E6-44FF-4BC5-B0F5-AB07D3A1A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F01116-A03F-436F-B773-06EE96847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8B5CEF-BA0D-410D-842B-95AD932CD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142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0CAF9C-2702-43F4-A55F-6027F80D3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9BDB8B-174A-4138-8C38-003AC04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E1F0D8-09BB-49DB-B47A-2E86D83FB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69542-F291-484F-ABCB-40E2D992BE19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78D5A1-8A0E-401D-8386-E2CB0D7F7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B7A9DA-6681-4DE5-82EF-655ECB3CB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2E5B6-6805-4113-B72B-926A969A7F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044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8F243-6B99-4018-B13C-EC96CA262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8537"/>
            <a:ext cx="9144000" cy="2387600"/>
          </a:xfrm>
        </p:spPr>
        <p:txBody>
          <a:bodyPr/>
          <a:lstStyle/>
          <a:p>
            <a:r>
              <a:rPr lang="es-ES" b="1" dirty="0">
                <a:solidFill>
                  <a:schemeClr val="accent1"/>
                </a:solidFill>
              </a:rPr>
              <a:t>Cómo llevar un tema en varias clases</a:t>
            </a:r>
            <a:endParaRPr lang="es-AR" b="1" dirty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B960CE-9371-45B3-AA6C-F612124EF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4000" b="1" dirty="0">
                <a:solidFill>
                  <a:srgbClr val="FF0000"/>
                </a:solidFill>
              </a:rPr>
              <a:t>Guía para el largo plazo</a:t>
            </a:r>
            <a:endParaRPr lang="es-A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26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F161E9-DF20-4817-9753-B9A453DD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chemeClr val="accent1"/>
                </a:solidFill>
              </a:rPr>
              <a:t>Clase 1</a:t>
            </a:r>
            <a:endParaRPr lang="es-AR" sz="6000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12A10C-6349-4F03-B0FA-A82AA3666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8" y="1690688"/>
            <a:ext cx="10515600" cy="4351338"/>
          </a:xfrm>
        </p:spPr>
        <p:txBody>
          <a:bodyPr>
            <a:normAutofit/>
          </a:bodyPr>
          <a:lstStyle/>
          <a:p>
            <a:r>
              <a:rPr lang="es-ES" sz="4400" b="1" dirty="0"/>
              <a:t>Explicar </a:t>
            </a:r>
            <a:r>
              <a:rPr lang="es-ES" dirty="0"/>
              <a:t>y</a:t>
            </a:r>
            <a:r>
              <a:rPr lang="es-ES" sz="4400" b="1" dirty="0"/>
              <a:t> repetir </a:t>
            </a:r>
            <a:r>
              <a:rPr lang="es-ES" dirty="0"/>
              <a:t>el tema</a:t>
            </a:r>
          </a:p>
          <a:p>
            <a:r>
              <a:rPr lang="es-ES" dirty="0"/>
              <a:t>Si se trata de un tiempo verbal, comenzar con verbos separados entre </a:t>
            </a:r>
            <a:r>
              <a:rPr lang="es-ES" sz="4400" b="1" dirty="0"/>
              <a:t>AR, ER </a:t>
            </a:r>
            <a:r>
              <a:rPr lang="es-ES" dirty="0"/>
              <a:t>e</a:t>
            </a:r>
            <a:r>
              <a:rPr lang="es-ES" sz="4400" b="1" dirty="0"/>
              <a:t> IR </a:t>
            </a:r>
          </a:p>
          <a:p>
            <a:r>
              <a:rPr lang="es-ES" dirty="0"/>
              <a:t>Primero </a:t>
            </a:r>
            <a:r>
              <a:rPr lang="es-ES" sz="4400" b="1" dirty="0"/>
              <a:t>regulares </a:t>
            </a:r>
            <a:r>
              <a:rPr lang="es-ES" dirty="0"/>
              <a:t>(si se trata de un tiempo verbal)</a:t>
            </a:r>
            <a:endParaRPr lang="es-ES" b="1" dirty="0"/>
          </a:p>
          <a:p>
            <a:r>
              <a:rPr lang="es-ES" dirty="0"/>
              <a:t>Practicar con </a:t>
            </a:r>
            <a:r>
              <a:rPr lang="es-ES" sz="4400" b="1" dirty="0"/>
              <a:t>ejercicios</a:t>
            </a:r>
          </a:p>
          <a:p>
            <a:r>
              <a:rPr lang="es-ES" dirty="0"/>
              <a:t>Poner en práctica con algún </a:t>
            </a:r>
            <a:r>
              <a:rPr lang="es-ES" sz="4400" b="1" dirty="0"/>
              <a:t>material</a:t>
            </a:r>
          </a:p>
        </p:txBody>
      </p:sp>
    </p:spTree>
    <p:extLst>
      <p:ext uri="{BB962C8B-B14F-4D97-AF65-F5344CB8AC3E}">
        <p14:creationId xmlns:p14="http://schemas.microsoft.com/office/powerpoint/2010/main" val="186893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D50AAD-D931-41F2-A2F6-8B582EF01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chemeClr val="accent1"/>
                </a:solidFill>
              </a:rPr>
              <a:t>Clase 2</a:t>
            </a:r>
            <a:endParaRPr lang="es-AR" sz="6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99A8D1-03DA-4903-BDF2-F1384CA04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4400" b="1" dirty="0"/>
              <a:t>Rever</a:t>
            </a:r>
            <a:r>
              <a:rPr lang="es-ES" dirty="0"/>
              <a:t> el tema</a:t>
            </a:r>
          </a:p>
          <a:p>
            <a:r>
              <a:rPr lang="es-ES" dirty="0"/>
              <a:t>Volver a practicar el tema en cuestión con </a:t>
            </a:r>
            <a:r>
              <a:rPr lang="es-ES" sz="4800" b="1" dirty="0"/>
              <a:t>ejercicios</a:t>
            </a:r>
          </a:p>
          <a:p>
            <a:r>
              <a:rPr lang="es-ES" dirty="0"/>
              <a:t>Explicar</a:t>
            </a:r>
            <a:r>
              <a:rPr lang="es-ES" b="1" dirty="0"/>
              <a:t> </a:t>
            </a:r>
            <a:r>
              <a:rPr lang="es-ES" sz="4800" b="1" dirty="0"/>
              <a:t>irregulares</a:t>
            </a:r>
            <a:r>
              <a:rPr lang="es-ES" b="1" dirty="0"/>
              <a:t> </a:t>
            </a:r>
            <a:r>
              <a:rPr lang="es-ES" dirty="0"/>
              <a:t>(si se trata de un tiempo verbal)</a:t>
            </a:r>
          </a:p>
          <a:p>
            <a:r>
              <a:rPr lang="es-ES" dirty="0"/>
              <a:t>Volver a practicar </a:t>
            </a:r>
            <a:r>
              <a:rPr lang="es-ES" sz="4800" b="1" dirty="0"/>
              <a:t>ejercicios</a:t>
            </a:r>
            <a:endParaRPr lang="es-ES" dirty="0"/>
          </a:p>
          <a:p>
            <a:r>
              <a:rPr lang="es-ES" dirty="0"/>
              <a:t>Tratar </a:t>
            </a:r>
            <a:r>
              <a:rPr lang="es-ES" sz="4400" b="1" dirty="0"/>
              <a:t>otro material </a:t>
            </a:r>
            <a:r>
              <a:rPr lang="es-ES" dirty="0"/>
              <a:t>durante la misma clase</a:t>
            </a:r>
            <a:endParaRPr lang="es-ES" sz="4400" b="1" dirty="0"/>
          </a:p>
          <a:p>
            <a:endParaRPr lang="es-ES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7963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1BC03-C00D-4A0E-A11E-35CDA346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chemeClr val="accent1"/>
                </a:solidFill>
              </a:rPr>
              <a:t>Clase 3</a:t>
            </a:r>
            <a:endParaRPr lang="es-AR" sz="6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B00107-73E0-4C27-B4A1-9AF8A1107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Volver a practicar el tema en cuestión con </a:t>
            </a:r>
            <a:r>
              <a:rPr lang="es-ES" sz="4800" b="1" dirty="0"/>
              <a:t>ejercicios</a:t>
            </a:r>
            <a:r>
              <a:rPr lang="es-ES" dirty="0"/>
              <a:t>,</a:t>
            </a:r>
            <a:r>
              <a:rPr lang="es-ES" sz="4800" b="1" dirty="0"/>
              <a:t> </a:t>
            </a:r>
            <a:r>
              <a:rPr lang="es-ES" dirty="0"/>
              <a:t>siempre separados entre regulares e irregulares (tiempos verbales)</a:t>
            </a:r>
          </a:p>
          <a:p>
            <a:r>
              <a:rPr lang="es-ES" dirty="0"/>
              <a:t>Agregar a la lección </a:t>
            </a:r>
            <a:r>
              <a:rPr lang="es-ES" sz="4400" b="1" dirty="0"/>
              <a:t>otro material </a:t>
            </a:r>
          </a:p>
          <a:p>
            <a:r>
              <a:rPr lang="es-ES" dirty="0"/>
              <a:t>Sumar </a:t>
            </a:r>
            <a:r>
              <a:rPr lang="es-ES" sz="4400" b="1" dirty="0"/>
              <a:t>otro tema/actividad </a:t>
            </a:r>
            <a:r>
              <a:rPr lang="es-ES" dirty="0"/>
              <a:t>de ser posible/necesario</a:t>
            </a:r>
          </a:p>
          <a:p>
            <a:endParaRPr lang="es-ES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3070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B0962-C16F-477A-B66C-94A060142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chemeClr val="accent1"/>
                </a:solidFill>
              </a:rPr>
              <a:t>Clase 4 en adelante</a:t>
            </a:r>
            <a:endParaRPr lang="es-AR" sz="6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9634BC-10BF-4BB7-95FB-0335F9BFC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Volver a </a:t>
            </a:r>
            <a:r>
              <a:rPr lang="es-ES" sz="4400" b="1" dirty="0"/>
              <a:t>repetir</a:t>
            </a:r>
            <a:r>
              <a:rPr lang="es-ES" dirty="0"/>
              <a:t> el esquema, si es posible variando el material en cada ocasión </a:t>
            </a:r>
          </a:p>
          <a:p>
            <a:r>
              <a:rPr lang="es-ES" sz="4400" b="1" dirty="0"/>
              <a:t>Mezclar</a:t>
            </a:r>
            <a:r>
              <a:rPr lang="es-ES" dirty="0"/>
              <a:t> ahora </a:t>
            </a:r>
            <a:r>
              <a:rPr lang="es-ES" sz="4400" b="1" dirty="0"/>
              <a:t>regulares</a:t>
            </a:r>
            <a:r>
              <a:rPr lang="es-ES" dirty="0"/>
              <a:t> e </a:t>
            </a:r>
            <a:r>
              <a:rPr lang="es-ES" sz="4400" b="1" dirty="0"/>
              <a:t>irregulares</a:t>
            </a:r>
          </a:p>
          <a:p>
            <a:r>
              <a:rPr lang="es-ES" sz="4400" b="1" dirty="0"/>
              <a:t>Agregar</a:t>
            </a:r>
            <a:r>
              <a:rPr lang="es-ES" dirty="0"/>
              <a:t> otros temas de ser necesario/posible en cada clase</a:t>
            </a:r>
          </a:p>
          <a:p>
            <a:r>
              <a:rPr lang="es-ES" dirty="0"/>
              <a:t>Si se trata de un tiempo verbal, </a:t>
            </a:r>
            <a:r>
              <a:rPr lang="es-ES" sz="4400" b="1" dirty="0"/>
              <a:t>no agregar </a:t>
            </a:r>
            <a:r>
              <a:rPr lang="es-ES" dirty="0"/>
              <a:t>otro nuevo al plan de estudios hasta que el primero que se explicó quede mas o menos claro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72578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194</Words>
  <Application>Microsoft Office PowerPoint</Application>
  <PresentationFormat>Panorámica</PresentationFormat>
  <Paragraphs>23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Cómo llevar un tema en varias clases</vt:lpstr>
      <vt:lpstr>Clase 1</vt:lpstr>
      <vt:lpstr>Clase 2</vt:lpstr>
      <vt:lpstr>Clase 3</vt:lpstr>
      <vt:lpstr>Clase 4 en adelante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llevar un tema en varias clases</dc:title>
  <dc:creator>Iván Gladkis</dc:creator>
  <cp:lastModifiedBy>Iván Gladkis</cp:lastModifiedBy>
  <cp:revision>11</cp:revision>
  <dcterms:created xsi:type="dcterms:W3CDTF">2024-08-07T01:45:27Z</dcterms:created>
  <dcterms:modified xsi:type="dcterms:W3CDTF">2024-08-08T03:36:52Z</dcterms:modified>
</cp:coreProperties>
</file>