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án Gladkis" initials="IG" lastIdx="1" clrIdx="0">
    <p:extLst>
      <p:ext uri="{19B8F6BF-5375-455C-9EA6-DF929625EA0E}">
        <p15:presenceInfo xmlns:p15="http://schemas.microsoft.com/office/powerpoint/2012/main" userId="998e19bfa348d75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8-06T22:16:51.417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94FF49-9247-4C05-ABC7-2B16328FB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E242B1-CCF5-4AC2-97C1-8387F955D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6581D9-5407-48AA-A78E-04ACE91EB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8A6D-00C5-44DA-B623-7F3662E54763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A71243-8A00-4CA7-A5FC-29379B1A5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AC012F-7799-423B-A577-4C98FD3C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E605-116A-446C-B8A8-E27C3BF8D4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32713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5AB32C-6990-409B-9698-2C6B76D6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60AD0E-0544-420C-9349-0BD900EE4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AB562D-FFA7-4FC0-946F-988D910A7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8A6D-00C5-44DA-B623-7F3662E54763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5B4B3D-BA85-4227-B73A-1DD7F817B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61B6CE-A39A-43AE-9882-315ABF9C5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E605-116A-446C-B8A8-E27C3BF8D4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57338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AE1E92-509A-4998-82AB-3D8F8FB68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2D2183-F0F7-4A5A-AE26-0D85F1B16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07FCF2-22AB-420F-8EF2-DFE63C492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8A6D-00C5-44DA-B623-7F3662E54763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7E9DA8-D189-4F1A-B35C-2AF1C2D77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3851FC-7294-4AE7-AE98-3FF2CF4A6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E605-116A-446C-B8A8-E27C3BF8D4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293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CD9A33-7BCC-4747-B396-687D1201E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D84371-7833-4D0D-8FE3-354CFB7B6C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A4C94A-885E-425C-9C3F-B642FDE0D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E12619-F67A-48CE-8FAB-81D71F543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8A6D-00C5-44DA-B623-7F3662E54763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FC8285-1507-4564-96DD-4E8B370B5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4E2194-A1D9-4626-BB3B-D77001D6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E605-116A-446C-B8A8-E27C3BF8D4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4159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A6116-F60F-48B1-A6D4-16041ECF1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235AF0-83FE-4F25-9CC6-E955FFD86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714AB87-344E-4288-9033-6F0ACCE3CE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A6649A8-47CB-414D-A86E-E582C41991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AC4D750-8B91-4B90-B78C-3F935B367D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B9B5F0B-6255-4E69-B4F7-80D54E607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8A6D-00C5-44DA-B623-7F3662E54763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614016D-CB40-4F57-8438-1E1E1E5D8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8DE6D53-F8D4-4596-8B76-8785B6863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E605-116A-446C-B8A8-E27C3BF8D4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7953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3EC709-60A1-40CC-82A7-CA39E9233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B91C3F5-C535-41AF-A57F-5086FEF15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8A6D-00C5-44DA-B623-7F3662E54763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F9F120A-9BA4-4396-8D62-5940144A6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12D4F6-FE91-434B-9E25-587B8018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E605-116A-446C-B8A8-E27C3BF8D4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34755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0825616-E6A9-4515-BB43-06BF0C763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8A6D-00C5-44DA-B623-7F3662E54763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DB5BD94-B923-487F-B404-3DBC274FA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F8062D0-2F37-43B9-BDA9-5225C538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E605-116A-446C-B8A8-E27C3BF8D4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88222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3E5C14-B576-4F51-AA41-E8702B531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AD0644-5085-401C-BE40-0D836DCB3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0CB5C4-9A3D-464A-B7F5-638686B1F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236197-1039-402B-8642-2FDE0B1F3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8A6D-00C5-44DA-B623-7F3662E54763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2E8DA9-3770-43EC-9E7E-EA120943B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532D7F-CA76-42B6-8523-EC3ABA1AD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E605-116A-446C-B8A8-E27C3BF8D4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48457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5BB775-D1EE-4E40-BB1B-D8976ECAF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484286C-299A-449D-AE7E-495F177EBD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AB7BE7-A677-440B-8B6F-CBBAB43BD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7DDF31-7FF9-4F28-B2B1-C80720090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8A6D-00C5-44DA-B623-7F3662E54763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BE30A3-9862-4B03-927E-F3869A8B0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70F3BA0-F6D4-49CF-986B-CA8CDDEC2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E605-116A-446C-B8A8-E27C3BF8D4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2726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E8E8AB-07F5-4039-8CFB-A4BF760B9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120894-D0D8-48AB-96BC-1E1846A86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8AC81D-1FE6-48D3-8DAD-C53BB4986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8A6D-00C5-44DA-B623-7F3662E54763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BB24D4-14C9-478F-996F-4C44924E3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B4C2F0-B242-4A67-8391-4068E9603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E605-116A-446C-B8A8-E27C3BF8D4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2229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64ECA95-96D0-4C5B-B108-E109F4E78D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076A127-FC7B-4F96-8F65-3B5D126FA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F4A227-82FD-4FAA-B5D8-BADB9B9B5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8A6D-00C5-44DA-B623-7F3662E54763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FC2076-2E02-4B27-BA70-4C870DAA3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814E45-E017-4CAC-8343-A21690AB7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E605-116A-446C-B8A8-E27C3BF8D4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5802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15CEA0C-D63D-4005-81F3-09AF6E58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B007D9-2223-4B7D-BF23-313ADEAE0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B29081-6D02-4F56-8D11-BCA96A2AE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98A6D-00C5-44DA-B623-7F3662E54763}" type="datetimeFigureOut">
              <a:rPr lang="es-AR" smtClean="0"/>
              <a:t>8/8/2024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633812-0862-4B6C-872F-6348A2AA2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1A35F0-D35E-41BB-9E9D-CED545B87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E605-116A-446C-B8A8-E27C3BF8D4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387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126AC8-B432-4321-BFF2-F9CC991D63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687339" cy="2133599"/>
          </a:xfrm>
        </p:spPr>
        <p:txBody>
          <a:bodyPr>
            <a:normAutofit/>
          </a:bodyPr>
          <a:lstStyle/>
          <a:p>
            <a:r>
              <a:rPr lang="es-ES" sz="7200" b="1" dirty="0">
                <a:solidFill>
                  <a:schemeClr val="accent1"/>
                </a:solidFill>
              </a:rPr>
              <a:t>Cómo crear </a:t>
            </a:r>
            <a:br>
              <a:rPr lang="es-ES" sz="7200" b="1" dirty="0">
                <a:solidFill>
                  <a:schemeClr val="accent1"/>
                </a:solidFill>
              </a:rPr>
            </a:br>
            <a:r>
              <a:rPr lang="es-ES" sz="7200" b="1" dirty="0">
                <a:solidFill>
                  <a:schemeClr val="accent1"/>
                </a:solidFill>
              </a:rPr>
              <a:t>una clase </a:t>
            </a:r>
            <a:endParaRPr lang="es-AR" sz="7200" b="1" dirty="0">
              <a:solidFill>
                <a:schemeClr val="accent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E8DC0F-1676-4244-83F5-2817690CA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s-ES" sz="4800" dirty="0">
                <a:solidFill>
                  <a:srgbClr val="FF0000"/>
                </a:solidFill>
              </a:rPr>
              <a:t>    Estructura paso a paso</a:t>
            </a:r>
            <a:endParaRPr lang="es-AR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698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462A1-3E9B-474A-99C6-3B6E86D07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29658"/>
          </a:xfrm>
        </p:spPr>
        <p:txBody>
          <a:bodyPr/>
          <a:lstStyle/>
          <a:p>
            <a:r>
              <a:rPr lang="es-ES" dirty="0"/>
              <a:t> </a:t>
            </a:r>
            <a:endParaRPr lang="es-AR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0DB56AA-B7B5-4AF9-B3C1-E2ECCD148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796" y="491065"/>
            <a:ext cx="6956961" cy="592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110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5E1886-53B1-4EDF-B4B9-8C7534A5F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000" b="1" dirty="0">
                <a:solidFill>
                  <a:schemeClr val="accent1"/>
                </a:solidFill>
              </a:rPr>
              <a:t>Explicación y repetición</a:t>
            </a:r>
            <a:endParaRPr lang="es-AR" sz="6000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7379EC-5173-4B22-B244-B0BA8AC3D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En caso de tiempos verbales, hacer </a:t>
            </a:r>
            <a:r>
              <a:rPr lang="es-AR" dirty="0"/>
              <a:t>repetición de estructuras de verbos, primero </a:t>
            </a:r>
            <a:r>
              <a:rPr lang="es-AR" sz="4400" b="1" dirty="0"/>
              <a:t>regulares</a:t>
            </a:r>
          </a:p>
          <a:p>
            <a:r>
              <a:rPr lang="es-AR" dirty="0"/>
              <a:t>Dividir entre verbos terminados con </a:t>
            </a:r>
            <a:r>
              <a:rPr lang="es-AR" sz="4400" b="1" dirty="0"/>
              <a:t>AR</a:t>
            </a:r>
            <a:r>
              <a:rPr lang="es-AR" dirty="0"/>
              <a:t>, con </a:t>
            </a:r>
            <a:r>
              <a:rPr lang="es-AR" sz="4400" b="1" dirty="0"/>
              <a:t>ER</a:t>
            </a:r>
            <a:r>
              <a:rPr lang="es-AR" dirty="0"/>
              <a:t> y con </a:t>
            </a:r>
            <a:r>
              <a:rPr lang="es-AR" sz="4400" b="1" dirty="0"/>
              <a:t>IR</a:t>
            </a:r>
          </a:p>
          <a:p>
            <a:r>
              <a:rPr lang="es-ES" dirty="0"/>
              <a:t>Pedir al estudiante que realice ejercicios </a:t>
            </a:r>
            <a:r>
              <a:rPr lang="es-ES" sz="4400" b="1" dirty="0"/>
              <a:t>simples</a:t>
            </a:r>
            <a:r>
              <a:rPr lang="es-ES" dirty="0"/>
              <a:t>, siempre comenzando con </a:t>
            </a:r>
            <a:r>
              <a:rPr lang="es-AR" dirty="0"/>
              <a:t>regulares</a:t>
            </a:r>
          </a:p>
          <a:p>
            <a:r>
              <a:rPr lang="es-AR" dirty="0"/>
              <a:t>Continuar con ejercicios </a:t>
            </a:r>
            <a:r>
              <a:rPr lang="es-AR" sz="4400" b="1" dirty="0"/>
              <a:t>simples</a:t>
            </a:r>
          </a:p>
          <a:p>
            <a:endParaRPr lang="es-AR" sz="4400" b="1" dirty="0"/>
          </a:p>
          <a:p>
            <a:endParaRPr lang="es-AR" sz="4400" b="1" dirty="0"/>
          </a:p>
          <a:p>
            <a:endParaRPr lang="es-AR" sz="4400" b="1" dirty="0"/>
          </a:p>
          <a:p>
            <a:endParaRPr lang="es-ES" sz="4400" dirty="0"/>
          </a:p>
        </p:txBody>
      </p:sp>
    </p:spTree>
    <p:extLst>
      <p:ext uri="{BB962C8B-B14F-4D97-AF65-F5344CB8AC3E}">
        <p14:creationId xmlns:p14="http://schemas.microsoft.com/office/powerpoint/2010/main" val="337110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724739-B00B-48CE-AA7F-05F940C82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04" y="1186760"/>
            <a:ext cx="11022495" cy="1423918"/>
          </a:xfrm>
        </p:spPr>
        <p:txBody>
          <a:bodyPr>
            <a:noAutofit/>
          </a:bodyPr>
          <a:lstStyle/>
          <a:p>
            <a:pPr algn="ctr"/>
            <a:r>
              <a:rPr lang="es-ES" sz="4800" b="1" dirty="0">
                <a:solidFill>
                  <a:schemeClr val="accent1"/>
                </a:solidFill>
              </a:rPr>
              <a:t>Tratar con ejercicios simples, con traducción al inglés entre paréntesis</a:t>
            </a:r>
            <a:endParaRPr lang="es-AR" sz="4800" b="1" dirty="0">
              <a:solidFill>
                <a:schemeClr val="accent1"/>
              </a:solidFill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AD159E7-E4D6-4749-BC22-CDB95477A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670" y="3429000"/>
            <a:ext cx="10124659" cy="1789044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/>
              <a:t>Ojalá yo (comer) __________ pasta hoy (I hope I </a:t>
            </a:r>
            <a:r>
              <a:rPr lang="es-ES" sz="3600" b="1" dirty="0" err="1"/>
              <a:t>eat</a:t>
            </a:r>
            <a:r>
              <a:rPr lang="es-ES" sz="3600" b="1" dirty="0"/>
              <a:t> pasta </a:t>
            </a:r>
            <a:r>
              <a:rPr lang="es-ES" sz="3600" b="1" dirty="0" err="1"/>
              <a:t>today</a:t>
            </a:r>
            <a:r>
              <a:rPr lang="es-ES" sz="3600" b="1" dirty="0"/>
              <a:t>)</a:t>
            </a:r>
          </a:p>
          <a:p>
            <a:endParaRPr lang="es-ES" sz="3600" b="1" dirty="0"/>
          </a:p>
          <a:p>
            <a:pPr algn="ctr"/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4031049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40B12-4A15-4F1F-9ED1-79B8EE6CD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55223"/>
          </a:xfrm>
        </p:spPr>
        <p:txBody>
          <a:bodyPr>
            <a:normAutofit/>
          </a:bodyPr>
          <a:lstStyle/>
          <a:p>
            <a:pPr algn="ctr"/>
            <a:r>
              <a:rPr lang="es-ES" sz="6000" b="1" dirty="0">
                <a:solidFill>
                  <a:schemeClr val="accent1"/>
                </a:solidFill>
              </a:rPr>
              <a:t>Utilizar algún recurso que ponga </a:t>
            </a:r>
            <a:br>
              <a:rPr lang="es-ES" sz="6000" b="1" dirty="0">
                <a:solidFill>
                  <a:schemeClr val="accent1"/>
                </a:solidFill>
              </a:rPr>
            </a:br>
            <a:r>
              <a:rPr lang="es-ES" sz="6000" b="1" dirty="0">
                <a:solidFill>
                  <a:schemeClr val="accent1"/>
                </a:solidFill>
              </a:rPr>
              <a:t>en práctica el tema visto</a:t>
            </a:r>
            <a:endParaRPr lang="es-AR" sz="6000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AC1B3B-A54A-45A8-911A-7571E856E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2287" y="2631730"/>
            <a:ext cx="8743122" cy="2772879"/>
          </a:xfrm>
        </p:spPr>
        <p:txBody>
          <a:bodyPr/>
          <a:lstStyle/>
          <a:p>
            <a:r>
              <a:rPr lang="es-ES" b="1" dirty="0"/>
              <a:t>Escuchar un tema de música</a:t>
            </a:r>
          </a:p>
          <a:p>
            <a:r>
              <a:rPr lang="es-ES" b="1" dirty="0"/>
              <a:t>Ver un vídeo donde se use el tema</a:t>
            </a:r>
          </a:p>
          <a:p>
            <a:r>
              <a:rPr lang="es-ES" b="1" dirty="0"/>
              <a:t>Escuchar un podcast</a:t>
            </a:r>
          </a:p>
          <a:p>
            <a:r>
              <a:rPr lang="es-ES" b="1" dirty="0"/>
              <a:t>Leer un texto (si es posible, con preguntas)</a:t>
            </a:r>
          </a:p>
          <a:p>
            <a:r>
              <a:rPr lang="es-ES" b="1" dirty="0"/>
              <a:t>Escuchar un audio (si es posible, con preguntas)</a:t>
            </a:r>
          </a:p>
          <a:p>
            <a:pPr marL="0" indent="0">
              <a:buNone/>
            </a:pPr>
            <a:endParaRPr lang="es-ES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992808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133</Words>
  <Application>Microsoft Office PowerPoint</Application>
  <PresentationFormat>Panorámica</PresentationFormat>
  <Paragraphs>18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Cómo crear  una clase </vt:lpstr>
      <vt:lpstr> </vt:lpstr>
      <vt:lpstr>Explicación y repetición</vt:lpstr>
      <vt:lpstr>Tratar con ejercicios simples, con traducción al inglés entre paréntesis</vt:lpstr>
      <vt:lpstr>Utilizar algún recurso que ponga  en práctica el tema visto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Cómo crear  una clase</dc:title>
  <dc:creator>Iván Gladkis</dc:creator>
  <cp:lastModifiedBy>Iván Gladkis</cp:lastModifiedBy>
  <cp:revision>12</cp:revision>
  <dcterms:created xsi:type="dcterms:W3CDTF">2024-08-07T01:16:29Z</dcterms:created>
  <dcterms:modified xsi:type="dcterms:W3CDTF">2024-08-08T03:33:31Z</dcterms:modified>
</cp:coreProperties>
</file>