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033CA-BE04-4587-9698-A4B8F9E98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3910FA-A8D4-45E3-8243-C280B0195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820D4F-6BA4-4807-9F54-2B263BF8A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AEBC12-0CFA-4C81-8AC7-30204721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C1235E-8A1E-4B13-911C-3BE8D27D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508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B4D5F-B2EB-455D-91BD-CE1CA9D2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821FB5-D1D9-46EF-A131-0ECFEBF55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DC5F57-BCA6-40C6-8443-DEF0F3F0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E7CD9B-039B-4CFD-85F2-4E8AC811D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B283F5-914B-472B-B6FE-67C06005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096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E10E4-5486-4AEF-BF4C-6B215A21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E2F465-DB1A-4646-AE99-7D013781B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AADFE1-9584-46A8-9B40-FB5EA3DCD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30A901-6ACB-4ECA-91A4-06E7A7DF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EDD675-6F12-476D-B4B0-94BDC29FD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852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4FD20-F438-4BF8-8E13-92E6F148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53F5F6-40BD-4F74-9AE6-6C9C70039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D94761-E75B-49F1-A81B-42ADC8C75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366A25-C42F-40E6-806D-60AAA62BA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B31E13-FAF5-441A-8A58-DD3D8ABAB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EDB85D-81D3-470D-8CAD-3AA30B11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5928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B2F41-47C0-466B-95DA-50CB0A35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D97190-3077-4B88-8B2A-1630C1F01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5D47B1-BF88-4E77-9B8D-8B54C523C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4C7CDC-7AC4-4803-9DB4-C83C1FF03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042DC7-C5A9-4E77-8443-1D0154C28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757F00F-BB98-4FFE-9FE3-EB29DF75F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DF348DD-43FB-4CB5-AFEC-4901256F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1A3A15-5C06-40C5-8FB0-A0FC7604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545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8A601-FB74-4FE8-BA57-FAF19775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EFA186-5BE0-4908-A5A9-0DAA7DB34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D93120-9AAD-43C4-9276-5FE7EB55C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9D6D7A-67D9-4A95-A57B-C6132D5F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2455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FBF7A46-BF36-449A-BDC0-AA2464C2E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1A94D8B-CDC9-493F-B7FB-6F439A39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218381-D929-42CC-BED7-1A0E5582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306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ED53B-CBD8-47BB-B563-FD317C425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E69E0B-4349-4F69-A02E-EB0DC0C26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C03317-C25E-4480-B181-0DF083519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A63AD1-7D38-4BFB-9E1E-613474A0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87A429-F0EB-40FB-ADCD-80A912B9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A3E32D-C8ED-4A93-B3F6-DFDB70B7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562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A186A-F1A2-4921-ABA3-692D88E8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7AD52B-FE91-4CE9-B7C7-3308F2E0E5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FC69F7-BC3F-4C16-981A-B8058635D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2ADEC0-1975-4CB3-98E6-DAFEFCE2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B85139-3BBC-47CC-A95C-37DCC678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64443D-D803-440F-8DE1-F031717E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7691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2A0BA4-150F-4250-ADF7-2155234D4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7E9262-1C33-4C4F-942A-BC38B3348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1B3BB0-93E9-4F3B-B15F-12D32A17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7067FC-D61B-457B-8667-005CA5FB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9A9E18-E9BF-415E-8221-08D5A71AA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00244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5D22B16-166B-4D6A-8CF2-54CE66D51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FE3718-97B7-42A2-84C8-D273BB923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BB1DC5-F8D0-4D7D-ACF2-701585EDF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578FFC-FCCC-42F0-9720-207CB6CA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2A1F56-C185-4F59-B09C-4E8081A8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2315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7C77A82-0AB3-42B8-AE1A-16D30414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810958-20BE-44E8-8B19-963A3F4C8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4E7CD6-49E1-4384-B2FA-AC27375A1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94368-7DA3-490C-BE6B-283D239B0C32}" type="datetimeFigureOut">
              <a:rPr lang="es-AR" smtClean="0"/>
              <a:t>9/8/2024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0B570E-4495-4392-92F3-52BFDD88A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ECA8D6-B766-4109-A0DE-E9C31A46A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428D2-EAF3-44C6-9C11-B254852B7D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400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24D43-F734-4CBC-9E29-1B9D0A709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s-ES" b="1" dirty="0">
                <a:solidFill>
                  <a:schemeClr val="accent1"/>
                </a:solidFill>
              </a:rPr>
              <a:t>¿Cómo afrontar la clase de prueba?</a:t>
            </a:r>
            <a:endParaRPr lang="es-A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64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947B0-8317-4FEC-AC67-4578E528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4" y="2766218"/>
            <a:ext cx="11555896" cy="1325563"/>
          </a:xfrm>
        </p:spPr>
        <p:txBody>
          <a:bodyPr>
            <a:noAutofit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¿Enseñar un tema o romper el hielo?</a:t>
            </a:r>
            <a:endParaRPr lang="es-A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31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9DF19-1300-452B-AFC0-201AB4C7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Estudiantes principiantes</a:t>
            </a:r>
            <a:endParaRPr lang="es-A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184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BD218-A08E-46C8-861A-0755C7A14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Estudiantes intermedios/avanzados</a:t>
            </a:r>
            <a:endParaRPr lang="es-A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21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Panorámica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¿Cómo afrontar la clase de prueba?</vt:lpstr>
      <vt:lpstr>¿Enseñar un tema o romper el hielo?</vt:lpstr>
      <vt:lpstr>Estudiantes principiantes</vt:lpstr>
      <vt:lpstr>Estudiantes intermedios/avanzados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¿Cómo afrontar la clase de prueba?</dc:title>
  <dc:creator>Iván Gladkis</dc:creator>
  <cp:lastModifiedBy>Iván Gladkis</cp:lastModifiedBy>
  <cp:revision>1</cp:revision>
  <dcterms:created xsi:type="dcterms:W3CDTF">2024-08-09T05:16:55Z</dcterms:created>
  <dcterms:modified xsi:type="dcterms:W3CDTF">2024-08-09T05:16:59Z</dcterms:modified>
</cp:coreProperties>
</file>